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64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8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6/30/2018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1258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6/30/2018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1097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6/30/2018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8156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6/30/2018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4463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6/30/2018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715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6/30/2018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6515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6/30/2018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0865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6/30/2018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933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6/30/2018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7560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6/30/2018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5739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6/30/2018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913220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6/30/2018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92551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6/30/2018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1616719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6/30/2018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20928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6/30/2018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48042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3A438-488A-4E68-9E2F-5FEB9CB52A68}" type="datetimeFigureOut">
              <a:rPr lang="en-US" smtClean="0"/>
              <a:pPr/>
              <a:t>6/30/2018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1578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3A438-488A-4E68-9E2F-5FEB9CB52A68}" type="datetimeFigureOut">
              <a:rPr lang="en-US" smtClean="0"/>
              <a:pPr/>
              <a:t>6/30/2018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E8DE502-36F6-42F8-985E-1514865711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3253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843" y="2686594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 on “Everybody Lies: Big Data, New Data and What the Internet Can Tell Us About Who We Really Are.”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1843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5711" y="339634"/>
            <a:ext cx="8596668" cy="53557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77333" y="1084217"/>
            <a:ext cx="10674289" cy="3278777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majority of the polling experts valued that Trump would definitely lose the general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election.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sources of data hinted that Trump was favorable for winning both primaries together with the general election over the internet.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 50% of the voters did not participate in the vote tell survey hence skewing the estimation of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voter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turnout in 2016.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People lie to their friends and themselves.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People lie to their friends and themselves, however, on Google search they might disseminate data concerning their animosity towards black people (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Stephens 3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3862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31074"/>
            <a:ext cx="8596668" cy="54864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Points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823" y="1280160"/>
            <a:ext cx="11547566" cy="53165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book is featured with high-minded and accurately organized points. Below are some of the points;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“Data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science is very natural and hence the best big data studies only requires a smart person to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understand” (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Stephens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2).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quote helps us to understand the reason why we need devices such as computers in the computation of big data.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omputers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more accurate than the use of brain for data processing.</a:t>
            </a:r>
          </a:p>
        </p:txBody>
      </p:sp>
    </p:spTree>
    <p:extLst>
      <p:ext uri="{BB962C8B-B14F-4D97-AF65-F5344CB8AC3E}">
        <p14:creationId xmlns:p14="http://schemas.microsoft.com/office/powerpoint/2010/main" xmlns="" val="825946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666207"/>
            <a:ext cx="10831043" cy="482651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“Big Data allows us to finally trace what people want and really do, and not what they say they want and say they do” (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Stephens 45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Big Data is always honest, and it tells the truth.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Big Data has a more impressive power in that it allows us to perform rapid as well as controlled experiments thus providing the basis for testing casualties.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class could apply the idea of the power of big data in analyzing business processes.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3824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423851"/>
            <a:ext cx="10831043" cy="489857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Many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people tend to act contrary to the expectations, or they give false information than anticipated.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power of big data via different online services gets people to admit facts which they would not admit anywhere else.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idea can be applied in searching for the truth behind facts that people would not admit.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9520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1654" y="243840"/>
            <a:ext cx="8596668" cy="56605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   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onclusion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084218"/>
            <a:ext cx="10752666" cy="464363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book presents evidence-based assertions in an effort to address the question of lies.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book is effective on the basis of defining the truth in that it emphasizes on the power of Big Data.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book is biased in that it fails to acknowledge the effectiveness of trust and believe in what people present as the truth.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lesson from this text would be used to lay emphasis on the power of big data.</a:t>
            </a:r>
          </a:p>
        </p:txBody>
      </p:sp>
    </p:spTree>
    <p:extLst>
      <p:ext uri="{BB962C8B-B14F-4D97-AF65-F5344CB8AC3E}">
        <p14:creationId xmlns:p14="http://schemas.microsoft.com/office/powerpoint/2010/main" xmlns="" val="3555272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0074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 Cited.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716452"/>
            <a:ext cx="10334655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Stephens, Seth: “Everybody Lies: Big Data, New Data, and What the Internet Can Tell Us About Who We Really Are.”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 Street Books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(2017).</a:t>
            </a:r>
          </a:p>
          <a:p>
            <a:pPr marL="0" indent="0" algn="ctr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867998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54</TotalTime>
  <Words>471</Words>
  <Application>Microsoft Office PowerPoint</Application>
  <PresentationFormat>Custom</PresentationFormat>
  <Paragraphs>28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Facet</vt:lpstr>
      <vt:lpstr>Summary on “Everybody Lies: Big Data, New Data and What the Internet Can Tell Us About Who We Really Are.” </vt:lpstr>
      <vt:lpstr>Introduction.</vt:lpstr>
      <vt:lpstr>Key Points.     </vt:lpstr>
      <vt:lpstr> </vt:lpstr>
      <vt:lpstr>   </vt:lpstr>
      <vt:lpstr>    Conclusion.</vt:lpstr>
      <vt:lpstr>Work Cited.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Summary on “Everybody Lies: Big Data, New Data and What the Internet Can Tell Us About Who We Really Are.”</dc:title>
  <dc:creator>user</dc:creator>
  <cp:lastModifiedBy>ADM</cp:lastModifiedBy>
  <cp:revision>3</cp:revision>
  <dcterms:created xsi:type="dcterms:W3CDTF">2018-06-29T23:19:04Z</dcterms:created>
  <dcterms:modified xsi:type="dcterms:W3CDTF">2018-06-30T07:05:01Z</dcterms:modified>
</cp:coreProperties>
</file>